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10C9B-72D3-41DB-B9A6-153443AEBE42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99818-0251-42B2-866E-F316F1BD28B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421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43113" y="263525"/>
            <a:ext cx="2879725" cy="2160588"/>
          </a:xfrm>
          <a:ln/>
        </p:spPr>
      </p:sp>
      <p:sp>
        <p:nvSpPr>
          <p:cNvPr id="8195" name="Plassholder for notater 2"/>
          <p:cNvSpPr>
            <a:spLocks noGrp="1"/>
          </p:cNvSpPr>
          <p:nvPr>
            <p:ph type="body" idx="1"/>
          </p:nvPr>
        </p:nvSpPr>
        <p:spPr>
          <a:xfrm>
            <a:off x="448654" y="2848731"/>
            <a:ext cx="5960692" cy="411450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819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7D854F52-FA71-4730-9CDB-52E0D4DA2497}" type="slidenum">
              <a:rPr lang="nb-NO" smtClean="0"/>
              <a:pPr eaLnBrk="1" hangingPunct="1"/>
              <a:t>1</a:t>
            </a:fld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049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28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765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79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4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85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12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239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366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52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68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A045-0F7C-4F98-947F-3D430A997154}" type="datetimeFigureOut">
              <a:rPr lang="nl-NL" smtClean="0"/>
              <a:t>15-8-2012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3BF4-2849-4146-8DB6-605246E0CB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01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ssholder for innhold 3"/>
          <p:cNvSpPr>
            <a:spLocks noGrp="1"/>
          </p:cNvSpPr>
          <p:nvPr>
            <p:ph idx="1"/>
          </p:nvPr>
        </p:nvSpPr>
        <p:spPr>
          <a:xfrm>
            <a:off x="250825" y="765175"/>
            <a:ext cx="8893175" cy="3805238"/>
          </a:xfrm>
        </p:spPr>
        <p:txBody>
          <a:bodyPr>
            <a:normAutofit fontScale="85000" lnSpcReduction="20000"/>
          </a:bodyPr>
          <a:lstStyle/>
          <a:p>
            <a:r>
              <a:rPr lang="en-GB" sz="2400" b="1" i="1" smtClean="0"/>
              <a:t>De vragensteller </a:t>
            </a:r>
            <a:r>
              <a:rPr lang="en-GB" sz="2400" i="1" smtClean="0"/>
              <a:t>– stelt vragen over de tekst (bijvoorbeeld door de QAR-strategie te gebruiken) </a:t>
            </a:r>
            <a:endParaRPr lang="nb-NO" sz="2400" smtClean="0"/>
          </a:p>
          <a:p>
            <a:r>
              <a:rPr lang="en-GB" sz="2400" b="1" i="1" smtClean="0"/>
              <a:t>De bruggenbouwer </a:t>
            </a:r>
            <a:r>
              <a:rPr lang="en-GB" sz="2400" i="1" smtClean="0"/>
              <a:t>– legt verbindingen tussen de tekst en eerdere kennis/ervaring</a:t>
            </a:r>
            <a:endParaRPr lang="nb-NO" sz="2400" smtClean="0"/>
          </a:p>
          <a:p>
            <a:r>
              <a:rPr lang="en-GB" sz="2400" b="1" i="1" smtClean="0"/>
              <a:t>De woordexpert </a:t>
            </a:r>
            <a:r>
              <a:rPr lang="en-GB" sz="2400" i="1" smtClean="0"/>
              <a:t>– vindt onbekende, vakspecifieke en/of complexe woorden, demonstreert passende strategieën om de betekenis te achterhalen en kan deze uitleggen</a:t>
            </a:r>
          </a:p>
          <a:p>
            <a:r>
              <a:rPr lang="en-GB" sz="2400" b="1" i="1" smtClean="0"/>
              <a:t>De samenvatter</a:t>
            </a:r>
            <a:r>
              <a:rPr lang="en-GB" sz="2400" i="1" smtClean="0"/>
              <a:t> – vindt en verwoordt de hoofdgedachte (hoofdonderwerp) van de tekst</a:t>
            </a:r>
            <a:endParaRPr lang="nb-NO" sz="2400" smtClean="0"/>
          </a:p>
          <a:p>
            <a:r>
              <a:rPr lang="en-GB" sz="2400" b="1" i="1" smtClean="0"/>
              <a:t>De stemmingmaker </a:t>
            </a:r>
            <a:r>
              <a:rPr lang="en-GB" sz="2400" i="1" smtClean="0"/>
              <a:t>– vindt delen in de tekst die emoties oproepen (zowel positieve als negatieve)</a:t>
            </a:r>
          </a:p>
          <a:p>
            <a:r>
              <a:rPr lang="en-GB" sz="2400" b="1" i="1" smtClean="0"/>
              <a:t>De illustrator</a:t>
            </a:r>
            <a:r>
              <a:rPr lang="en-GB" sz="2400" i="1" smtClean="0"/>
              <a:t> – maakt illustraties bij alinea’s of delen van de tekst en legt deze uit aan de rest van de groep</a:t>
            </a:r>
          </a:p>
        </p:txBody>
      </p:sp>
      <p:sp>
        <p:nvSpPr>
          <p:cNvPr id="102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fld id="{38989BE4-5BB7-40E7-B271-DBBAAB9B6E9D}" type="slidenum">
              <a:rPr lang="nb-NO" smtClean="0"/>
              <a:pPr eaLnBrk="1" hangingPunct="1"/>
              <a:t>1</a:t>
            </a:fld>
            <a:endParaRPr lang="nb-NO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6132513"/>
          <a:ext cx="914400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Bitmap" r:id="rId4" imgW="9593014" imgH="762106" progId="PBrush">
                  <p:embed/>
                </p:oleObj>
              </mc:Choice>
              <mc:Fallback>
                <p:oleObj name="Bitmap" r:id="rId4" imgW="9593014" imgH="76210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32513"/>
                        <a:ext cx="914400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5"/>
          <p:cNvSpPr txBox="1"/>
          <p:nvPr/>
        </p:nvSpPr>
        <p:spPr>
          <a:xfrm>
            <a:off x="0" y="0"/>
            <a:ext cx="9144000" cy="519113"/>
          </a:xfrm>
          <a:prstGeom prst="rect">
            <a:avLst/>
          </a:prstGeom>
          <a:solidFill>
            <a:srgbClr val="E2B700"/>
          </a:solidFill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de-DE" sz="2800" b="1">
                <a:solidFill>
                  <a:schemeClr val="bg1"/>
                </a:solidFill>
              </a:rPr>
              <a:t>Discussie over rollen:</a:t>
            </a:r>
          </a:p>
        </p:txBody>
      </p:sp>
      <p:sp>
        <p:nvSpPr>
          <p:cNvPr id="6" name="Rektangel 5"/>
          <p:cNvSpPr/>
          <p:nvPr/>
        </p:nvSpPr>
        <p:spPr>
          <a:xfrm>
            <a:off x="1979613" y="6308725"/>
            <a:ext cx="4968875" cy="3667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DE" b="1">
                <a:solidFill>
                  <a:schemeClr val="bg1"/>
                </a:solidFill>
              </a:rPr>
              <a:t>Eigen ervaring en discussie</a:t>
            </a:r>
          </a:p>
        </p:txBody>
      </p:sp>
    </p:spTree>
    <p:extLst>
      <p:ext uri="{BB962C8B-B14F-4D97-AF65-F5344CB8AC3E}">
        <p14:creationId xmlns:p14="http://schemas.microsoft.com/office/powerpoint/2010/main" val="19375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Diavoorstelling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Kantoorthema</vt:lpstr>
      <vt:lpstr>Bitmap</vt:lpstr>
      <vt:lpstr>PowerPoint-presentatie</vt:lpstr>
    </vt:vector>
  </TitlesOfParts>
  <Company>Expertisecentrum Nederlands B.V.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Cindy Teunissen</dc:creator>
  <cp:lastModifiedBy>Cindy Teunissen</cp:lastModifiedBy>
  <cp:revision>1</cp:revision>
  <dcterms:created xsi:type="dcterms:W3CDTF">2012-05-08T14:23:10Z</dcterms:created>
  <dcterms:modified xsi:type="dcterms:W3CDTF">2012-08-15T07:35:19Z</dcterms:modified>
</cp:coreProperties>
</file>